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2" r:id="rId5"/>
    <p:sldId id="264" r:id="rId6"/>
    <p:sldId id="265" r:id="rId7"/>
    <p:sldId id="266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9A3684-6C1C-0706-44FD-B050569C34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(316)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966E41-02E7-12C8-305F-96D55046AA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7/6/2022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B954C-56F4-9110-0584-34F39EF2CE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B7CA03-9E37-8A65-2242-E2A1E1BD56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845D3E-803C-412D-830F-E11A578681D6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802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(316)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7/6/2022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EA69C0A-1DDF-4B74-A7D6-CFB48A307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6152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37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6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6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8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65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8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6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8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2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2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3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09DDC80-8BD8-5DB2-5401-7AF4DBBE6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924425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July 6, 2022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6AF666-85C4-FF9D-DDD3-BBB2F53F6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6923"/>
            <a:ext cx="8229600" cy="1369606"/>
          </a:xfrm>
          <a:noFill/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Lesson Nineteen: The Last Week of the Life of Jesus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00D981-AFBA-5E91-FDFD-C410A26D4709}"/>
              </a:ext>
            </a:extLst>
          </p:cNvPr>
          <p:cNvSpPr txBox="1"/>
          <p:nvPr/>
        </p:nvSpPr>
        <p:spPr>
          <a:xfrm>
            <a:off x="271592" y="3352800"/>
            <a:ext cx="8600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(John 11:55 - 12:11; Matthew 26:6-13; Mark 14:3-9)</a:t>
            </a:r>
          </a:p>
        </p:txBody>
      </p:sp>
    </p:spTree>
    <p:extLst>
      <p:ext uri="{BB962C8B-B14F-4D97-AF65-F5344CB8AC3E}">
        <p14:creationId xmlns:p14="http://schemas.microsoft.com/office/powerpoint/2010/main" val="300885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C7347-EC7A-3C2A-22FD-55E8E09B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2" y="75189"/>
            <a:ext cx="8804636" cy="1615827"/>
          </a:xfrm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Jesus Arrives and Is Feasted at Bethany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(John 11:55 - 12:11; Matthew 26:6-13;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Mark 14:3-9)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9345-FC8B-FD12-9592-567A7EDEDE9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0050" y="1721178"/>
            <a:ext cx="8286750" cy="3226524"/>
          </a:xfrm>
        </p:spPr>
        <p:txBody>
          <a:bodyPr>
            <a:spAutoFit/>
          </a:bodyPr>
          <a:lstStyle/>
          <a:p>
            <a:pPr marL="339725" indent="-339725">
              <a:buNone/>
            </a:pPr>
            <a:r>
              <a:rPr lang="en-US" sz="3200" dirty="0"/>
              <a:t>1. When Jesus visited the home of Mary, Martha, and Lazarus in Bethany six days before the Passover, what did Mary do for Him?</a:t>
            </a:r>
          </a:p>
          <a:p>
            <a:pPr marL="0" indent="0">
              <a:buNone/>
            </a:pPr>
            <a:r>
              <a:rPr lang="en-US" sz="3200" dirty="0"/>
              <a:t>2. Who criticized Mary’s actions?</a:t>
            </a:r>
          </a:p>
          <a:p>
            <a:pPr marL="731838" lvl="1" indent="-457200"/>
            <a:r>
              <a:rPr lang="en-US" sz="3200" dirty="0"/>
              <a:t>What was the criticism?</a:t>
            </a:r>
          </a:p>
          <a:p>
            <a:pPr marL="731838" lvl="1" indent="-457200"/>
            <a:r>
              <a:rPr lang="en-US" sz="3200" dirty="0"/>
              <a:t>How was it answered?</a:t>
            </a:r>
          </a:p>
        </p:txBody>
      </p:sp>
    </p:spTree>
    <p:extLst>
      <p:ext uri="{BB962C8B-B14F-4D97-AF65-F5344CB8AC3E}">
        <p14:creationId xmlns:p14="http://schemas.microsoft.com/office/powerpoint/2010/main" val="80941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3A786-5BDD-085D-97C4-62B45216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" y="73324"/>
            <a:ext cx="8829676" cy="1615827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Jesus’ Triumphal Entry into Jerusalem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(Matthew 21:1-11; Mark 11:1-11; Luke 19:29-44; John 12:12-19)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355DA-2FB0-4ABF-5385-EF7D0E96692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0525" y="1900288"/>
            <a:ext cx="8296275" cy="428835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3. How did Jesus enter Jerusalem?</a:t>
            </a:r>
          </a:p>
          <a:p>
            <a:pPr marL="731838" lvl="1" indent="-457200"/>
            <a:r>
              <a:rPr lang="en-US" sz="3200" dirty="0"/>
              <a:t>Why did He choose to enter the city in such a manner?</a:t>
            </a:r>
          </a:p>
          <a:p>
            <a:pPr marL="339725" indent="-339725">
              <a:buNone/>
            </a:pPr>
            <a:r>
              <a:rPr lang="en-US" sz="3200" dirty="0"/>
              <a:t>4. What was the reaction of the multitudes to Jesus as He entered the city?</a:t>
            </a:r>
          </a:p>
          <a:p>
            <a:pPr marL="731838" lvl="1" indent="-457200"/>
            <a:r>
              <a:rPr lang="en-US" sz="3200" dirty="0"/>
              <a:t>What did they cry out concerning Him?</a:t>
            </a:r>
          </a:p>
          <a:p>
            <a:pPr marL="339725" indent="-339725">
              <a:buNone/>
            </a:pPr>
            <a:r>
              <a:rPr lang="en-US" sz="3200" dirty="0"/>
              <a:t>5. What was the reaction of the Pharisees to Jesus’ entry into the city?</a:t>
            </a:r>
          </a:p>
        </p:txBody>
      </p:sp>
    </p:spTree>
    <p:extLst>
      <p:ext uri="{BB962C8B-B14F-4D97-AF65-F5344CB8AC3E}">
        <p14:creationId xmlns:p14="http://schemas.microsoft.com/office/powerpoint/2010/main" val="196322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4F122-CACC-241F-D9E8-C782DAB6F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" y="76888"/>
            <a:ext cx="8705850" cy="1681999"/>
          </a:xfr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</a:rPr>
              <a:t>The Barren Fig Tree. The Temple Cleansed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(Matthew 21:18-19, 12-13; Mark 11:12-18;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Luke 19:45-48)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3FBC4-6692-685B-2388-F0682D4E605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8150" y="1758887"/>
            <a:ext cx="8248650" cy="387285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6. Why did Jesus curse the fig tree?</a:t>
            </a:r>
          </a:p>
          <a:p>
            <a:pPr marL="0" indent="0">
              <a:buNone/>
            </a:pPr>
            <a:r>
              <a:rPr lang="en-US" sz="3200" dirty="0"/>
              <a:t>7. What did Jesus do when He went into the temple?</a:t>
            </a:r>
          </a:p>
          <a:p>
            <a:pPr marL="574675" lvl="2" indent="-230188">
              <a:buClr>
                <a:schemeClr val="accent2"/>
              </a:buClr>
            </a:pPr>
            <a:r>
              <a:rPr lang="en-US" sz="3200" dirty="0"/>
              <a:t>Why?</a:t>
            </a:r>
          </a:p>
          <a:p>
            <a:pPr marL="0" indent="0">
              <a:buNone/>
            </a:pPr>
            <a:r>
              <a:rPr lang="en-US" sz="3200" dirty="0"/>
              <a:t>8. What is meant by the expression </a:t>
            </a:r>
            <a:r>
              <a:rPr lang="en-US" sz="3200" i="1" dirty="0"/>
              <a:t>“den of thieves”?</a:t>
            </a:r>
          </a:p>
          <a:p>
            <a:pPr marL="339725" indent="-339725">
              <a:buNone/>
            </a:pPr>
            <a:r>
              <a:rPr lang="en-US" sz="3200" dirty="0"/>
              <a:t>9. What did the chief priests and scribes want to do to Jesus? </a:t>
            </a:r>
          </a:p>
          <a:p>
            <a:pPr lvl="1"/>
            <a:r>
              <a:rPr lang="en-US" sz="3200" dirty="0"/>
              <a:t>Why did they not do it?</a:t>
            </a:r>
          </a:p>
        </p:txBody>
      </p:sp>
    </p:spTree>
    <p:extLst>
      <p:ext uri="{BB962C8B-B14F-4D97-AF65-F5344CB8AC3E}">
        <p14:creationId xmlns:p14="http://schemas.microsoft.com/office/powerpoint/2010/main" val="274385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1F0C-15A1-98E5-48C5-292418E1D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2" y="75008"/>
            <a:ext cx="8870622" cy="1681999"/>
          </a:xfr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</a:rPr>
              <a:t>Finding the Fig Tree Withered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(Matthew 21:20-22; Mark 11:19-25;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Luke 21:37-38)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8357B-AD5C-B251-FE3E-C2FF0AF01A7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787169"/>
            <a:ext cx="8382000" cy="3175228"/>
          </a:xfrm>
        </p:spPr>
        <p:txBody>
          <a:bodyPr>
            <a:spAutoFit/>
          </a:bodyPr>
          <a:lstStyle/>
          <a:p>
            <a:pPr marL="574675" indent="-574675">
              <a:buNone/>
            </a:pPr>
            <a:r>
              <a:rPr lang="en-US" sz="3200" dirty="0"/>
              <a:t>10. Upon seeing the fig tree that He had cursed dried up from its roots, what application does Jesus make to His disciples?</a:t>
            </a:r>
          </a:p>
          <a:p>
            <a:pPr marL="574675" indent="-574675">
              <a:buNone/>
            </a:pPr>
            <a:r>
              <a:rPr lang="en-US" sz="3200" dirty="0"/>
              <a:t>11. During this period of time, how was Jesus spending His days?</a:t>
            </a:r>
          </a:p>
          <a:p>
            <a:pPr marL="914400" lvl="1" indent="-344488"/>
            <a:r>
              <a:rPr lang="en-US" sz="3200" dirty="0"/>
              <a:t>Where was He spending the nights?</a:t>
            </a:r>
          </a:p>
        </p:txBody>
      </p:sp>
    </p:spTree>
    <p:extLst>
      <p:ext uri="{BB962C8B-B14F-4D97-AF65-F5344CB8AC3E}">
        <p14:creationId xmlns:p14="http://schemas.microsoft.com/office/powerpoint/2010/main" val="191902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8F49D-6F42-ECEE-EEBD-8DAA056E8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22" y="262578"/>
            <a:ext cx="8682087" cy="1155060"/>
          </a:xfr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Third Group of Parables Introduced</a:t>
            </a:r>
            <a:br>
              <a:rPr lang="en-US" sz="3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(Matthew 21:23-27; Mark 11:27-33; Luke 20:1-8)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282FB-36FD-61BF-6349-36B8EDDDF69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9938" y="1447800"/>
            <a:ext cx="8356862" cy="3718967"/>
          </a:xfrm>
        </p:spPr>
        <p:txBody>
          <a:bodyPr>
            <a:spAutoFit/>
          </a:bodyPr>
          <a:lstStyle/>
          <a:p>
            <a:pPr marL="519113" indent="-519113">
              <a:buNone/>
            </a:pPr>
            <a:r>
              <a:rPr lang="en-US" sz="3200" dirty="0"/>
              <a:t>12. With what question did the chief priests and elders confront Jesus? </a:t>
            </a:r>
          </a:p>
          <a:p>
            <a:pPr marL="914400" lvl="1" indent="-400050"/>
            <a:r>
              <a:rPr lang="en-US" sz="3200" dirty="0"/>
              <a:t>How did He respond?</a:t>
            </a:r>
          </a:p>
          <a:p>
            <a:pPr marL="519113" indent="-519113">
              <a:buNone/>
            </a:pPr>
            <a:r>
              <a:rPr lang="en-US" sz="3200" dirty="0"/>
              <a:t>13. Why did the chief priests and elders not answer the question Jesus asked of them? </a:t>
            </a:r>
          </a:p>
          <a:p>
            <a:pPr marL="914400" lvl="1" indent="-400050"/>
            <a:r>
              <a:rPr lang="en-US" sz="3200" dirty="0"/>
              <a:t>Since they would not answer His question, what did Jesus do?</a:t>
            </a:r>
          </a:p>
        </p:txBody>
      </p:sp>
    </p:spTree>
    <p:extLst>
      <p:ext uri="{BB962C8B-B14F-4D97-AF65-F5344CB8AC3E}">
        <p14:creationId xmlns:p14="http://schemas.microsoft.com/office/powerpoint/2010/main" val="261502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EF9A6-5CF2-3932-79AC-77C252302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82" y="274638"/>
            <a:ext cx="7772400" cy="1143000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 Parable of the Two Sons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(Matthew 21:28-32)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77931-D904-F056-76FE-D374E0E8C1B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58" y="1447800"/>
            <a:ext cx="8385142" cy="112851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14. Briefly summarize this parable. </a:t>
            </a:r>
          </a:p>
          <a:p>
            <a:pPr marL="914400" lvl="1" indent="-344488"/>
            <a:r>
              <a:rPr lang="en-US" sz="3200" dirty="0"/>
              <a:t>What is its main lesson?</a:t>
            </a:r>
          </a:p>
        </p:txBody>
      </p:sp>
    </p:spTree>
    <p:extLst>
      <p:ext uri="{BB962C8B-B14F-4D97-AF65-F5344CB8AC3E}">
        <p14:creationId xmlns:p14="http://schemas.microsoft.com/office/powerpoint/2010/main" val="285977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77</TotalTime>
  <Words>415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Perpetua</vt:lpstr>
      <vt:lpstr>Tahoma</vt:lpstr>
      <vt:lpstr>Wingdings 2</vt:lpstr>
      <vt:lpstr>Theme10</vt:lpstr>
      <vt:lpstr>Lesson Nineteen: The Last Week of the Life of Jesus</vt:lpstr>
      <vt:lpstr>Jesus Arrives and Is Feasted at Bethany (John 11:55 - 12:11; Matthew 26:6-13; Mark 14:3-9)</vt:lpstr>
      <vt:lpstr>Jesus’ Triumphal Entry into Jerusalem (Matthew 21:1-11; Mark 11:1-11; Luke 19:29-44; John 12:12-19)</vt:lpstr>
      <vt:lpstr>The Barren Fig Tree. The Temple Cleansed (Matthew 21:18-19, 12-13; Mark 11:12-18; Luke 19:45-48)</vt:lpstr>
      <vt:lpstr>Finding the Fig Tree Withered (Matthew 21:20-22; Mark 11:19-25; Luke 21:37-38)</vt:lpstr>
      <vt:lpstr>A Third Group of Parables Introduced (Matthew 21:23-27; Mark 11:27-33; Luke 20:1-8)</vt:lpstr>
      <vt:lpstr>The Parable of the Two Sons  (Matthew 21:28-32)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Nineteen: The Last Week of the Life of Jesus –</dc:title>
  <dc:creator>mgalloway2715@gmail.com</dc:creator>
  <cp:lastModifiedBy>Richard Lidh</cp:lastModifiedBy>
  <cp:revision>11</cp:revision>
  <cp:lastPrinted>2022-07-16T00:24:54Z</cp:lastPrinted>
  <dcterms:created xsi:type="dcterms:W3CDTF">2022-06-29T20:43:02Z</dcterms:created>
  <dcterms:modified xsi:type="dcterms:W3CDTF">2022-07-16T00:25:17Z</dcterms:modified>
</cp:coreProperties>
</file>